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2000000000000000000" pitchFamily="2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E523-2E63-2D4D-A2A0-2B65EBE3CF50}" type="datetimeFigureOut">
              <a:rPr lang="pt-BR" smtClean="0"/>
              <a:t>22/05/2025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1A02-62CE-0D46-9404-96AEB33205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72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2853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Tudo Sobre a Índia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769989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Conhecida por sua rica cultura milenar e diversidade incrível, a Índia é uma nação fascinante que cativa com sua história e tradições. Este país vasto e complexo oferece uma mistura única de passado e presente, onde templos antigos coexistem com centros modernos de tecnologia.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021699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Nesta apresentação, você vai explorar a geografia, as raízes históricas, a cultura vibrante e a economia dinâmica que fazem da Índia um protagonista global. Prepare-se para uma viagem pelo coração desta terra de contrastes e oportunidades.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8694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Fatos Interessantes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1471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Índia possui o maior número de escritórios postais do mundo.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29065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primeiro foguete indiano foi levado de bicicleta, mostrando o espírito inventivo.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6659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jogo de xadrez foi criado na Índia, influenciando o mundo dos jogos e estratégia.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1471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É o maior produtor mundial de leite, destacando-se na agricultura.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290655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Conclusão: um país de extremos contrastes que oferece história rica e oportunidades futuras promissoras.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25310"/>
            <a:ext cx="70515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Geografia e Demografia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13578"/>
            <a:ext cx="326326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Características Físicas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545919"/>
            <a:ext cx="61502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Índia ocupa 3,287,263 km², sendo o 7º maior país do mundo, com climas que variam do tropical úmido ao subtropical, abrigando desde florestas densas no sul até montanhas na cordilheira do Himalaia ao norte.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74202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Principais rios: Ganges, Indo, Bramaputra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622315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Climas variados e estações distintas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29135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População e Cidades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3545919"/>
            <a:ext cx="61502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 1.4 bilhão de habitantes, a Índia é o país mais populoso do mundo desde 2023, ultrapassando a China. As metrópoles como Nova Delhi, Mumbai, Calcutá, Chennai e Bangalore são centros econômicos e culturais fundamentais.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74202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Nova Delhi é a capital nacional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622315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Bangalore é polo tecnológico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916" y="666988"/>
            <a:ext cx="6543080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História Antiga e Medieval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48916" y="1620441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6247" y="1659136"/>
            <a:ext cx="30920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18880" y="1691283"/>
            <a:ext cx="328183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Civilização do Vale do Indo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18880" y="2137172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Uma das primeiras civilizações urbanas do mundo, com sistemas avançados de planejamento e escrita misteriosa.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48916" y="3209330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6247" y="3248025"/>
            <a:ext cx="30920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518880" y="3280172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Império Máuria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518880" y="3726061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Unificou grande parte da Índia sob o rei Asoka, que promoveu o budismo e a paz.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48916" y="4798219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6247" y="4836914"/>
            <a:ext cx="30920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18880" y="4869061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Dinastia Gupta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18880" y="5314950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Considerada a "Era de Ouro", com avanços em matemática, ciência e artes.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48916" y="6387108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6247" y="6425803"/>
            <a:ext cx="30920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518880" y="6457950"/>
            <a:ext cx="451925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Sultanato de Delhi e Império Mughal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518880" y="6903839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Introdução do Islã, arquitetura marcante como o Taj Mahal, e expansão territorial e cultural.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322" y="675561"/>
            <a:ext cx="4598194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Período Colonial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858322" y="1526143"/>
            <a:ext cx="7427357" cy="1369100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9774" y="1717596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Chegada Europeia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49774" y="2115145"/>
            <a:ext cx="704445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Iniciada no século XV com portugueses, holandeses, franceses e ingleses disputando territórios.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58322" y="3079075"/>
            <a:ext cx="7427357" cy="1369100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9774" y="3270528"/>
            <a:ext cx="351282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Companhia das Índias Orientais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49774" y="3668078"/>
            <a:ext cx="704445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Estabelecimento do domínio comercial e expansão política britânica sobre o subcontinente.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58322" y="4632007"/>
            <a:ext cx="7427357" cy="1369100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9774" y="4823460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Revolta dos Sipaios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49774" y="5221010"/>
            <a:ext cx="704445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 1857, um levante crucial que marcou o início da luta contra o domínio britânico.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858322" y="6184940"/>
            <a:ext cx="7427357" cy="1369100"/>
          </a:xfrm>
          <a:prstGeom prst="roundRect">
            <a:avLst>
              <a:gd name="adj" fmla="val 564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9774" y="6376392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Raj Britânico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49774" y="6773942"/>
            <a:ext cx="704445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Governança direta da Coroa britânica entre 1858 e 1947, alguns avanços e opressões profundas.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97950"/>
            <a:ext cx="939331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Independência e Índia Moderna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86219"/>
            <a:ext cx="441352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Movimento de Independência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718560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Liderado por Mahatma Gandhi, que adotou a desobediência civil e a não violência como armas contra o domínio.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Apartheid religioso causou a Partição da Índia, com o Paquistão se formando, gerando conflitos severos.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086219"/>
            <a:ext cx="31817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República e Reformas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718560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Constituição de 1950 estabeleceu a Índia como república democrática, com direitos fundamentais assegurados.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125045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Liberalizações econômicas de 1991 transformaram o país em uma potência emergente no mercado global.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74740"/>
            <a:ext cx="5553670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Economia Indiana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63798" y="1802130"/>
            <a:ext cx="166568" cy="1191101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3504" y="1802130"/>
            <a:ext cx="289810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Dimensão Econômica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63504" y="2282428"/>
            <a:ext cx="6916698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5ª maior economia mundial em PIB nominal em 2024, com forte crescimento apesar de desafios estruturais.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196935" y="3215283"/>
            <a:ext cx="166568" cy="1191101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96641" y="3215283"/>
            <a:ext cx="308526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Setores Predominantes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696641" y="3695581"/>
            <a:ext cx="6583561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Serviços dominam (54.4%), seguido de indústria e agricultura, cada um com papel essencial no desenvolvimento.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530191" y="4628436"/>
            <a:ext cx="166568" cy="1191101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29897" y="4628436"/>
            <a:ext cx="29538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Inovação e Tecnologia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029897" y="5108734"/>
            <a:ext cx="6250305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Bangalore é o principal hub de TI, impulsionando exportações e atraindo talentos globais.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863447" y="6041588"/>
            <a:ext cx="166568" cy="1191101"/>
          </a:xfrm>
          <a:prstGeom prst="roundRect">
            <a:avLst>
              <a:gd name="adj" fmla="val 56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63153" y="6041588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Desafios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363153" y="6521887"/>
            <a:ext cx="591704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Desigualdade social, infraestrutura insuficiente e burocracia excessiva são barreiras ao progresso.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99398"/>
            <a:ext cx="5245060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Sociedade e Cultura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27" y="4040029"/>
            <a:ext cx="6580346" cy="658034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405" y="6164520"/>
            <a:ext cx="353973" cy="44255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027" y="4040029"/>
            <a:ext cx="6580346" cy="658034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810" y="4829115"/>
            <a:ext cx="353973" cy="44255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027" y="4040029"/>
            <a:ext cx="6580346" cy="658034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2498" y="4829115"/>
            <a:ext cx="353973" cy="44255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027" y="4040029"/>
            <a:ext cx="6580346" cy="658034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7903" y="6164520"/>
            <a:ext cx="353973" cy="44255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63798" y="2715101"/>
            <a:ext cx="2989659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Diversidade Étnica e Religiosa</a:t>
            </a:r>
            <a:endParaRPr lang="en-US" sz="2050" dirty="0"/>
          </a:p>
        </p:txBody>
      </p:sp>
      <p:sp>
        <p:nvSpPr>
          <p:cNvPr id="12" name="Text 2"/>
          <p:cNvSpPr/>
          <p:nvPr/>
        </p:nvSpPr>
        <p:spPr>
          <a:xfrm>
            <a:off x="863798" y="3496508"/>
            <a:ext cx="2989659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Hinduísmo majoritário, seguidos de Islã e Cristianismo, compondo um complexo mosaic cultural.</a:t>
            </a:r>
            <a:endParaRPr lang="en-US" sz="1650" dirty="0"/>
          </a:p>
        </p:txBody>
      </p:sp>
      <p:sp>
        <p:nvSpPr>
          <p:cNvPr id="13" name="Text 3"/>
          <p:cNvSpPr/>
          <p:nvPr/>
        </p:nvSpPr>
        <p:spPr>
          <a:xfrm>
            <a:off x="4351734" y="197453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Castas</a:t>
            </a:r>
            <a:endParaRPr lang="en-US" sz="2050" dirty="0"/>
          </a:p>
        </p:txBody>
      </p:sp>
      <p:sp>
        <p:nvSpPr>
          <p:cNvPr id="14" name="Text 4"/>
          <p:cNvSpPr/>
          <p:nvPr/>
        </p:nvSpPr>
        <p:spPr>
          <a:xfrm>
            <a:off x="4168140" y="2428161"/>
            <a:ext cx="2989659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Apesar de abolido oficialmente, seu impacto social persiste, desafiando a igualdade.</a:t>
            </a:r>
            <a:endParaRPr lang="en-US" sz="1650" dirty="0"/>
          </a:p>
        </p:txBody>
      </p:sp>
      <p:sp>
        <p:nvSpPr>
          <p:cNvPr id="15" name="Text 5"/>
          <p:cNvSpPr/>
          <p:nvPr/>
        </p:nvSpPr>
        <p:spPr>
          <a:xfrm>
            <a:off x="7656076" y="1974533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Tradições Familiares</a:t>
            </a:r>
            <a:endParaRPr lang="en-US" sz="2050" dirty="0"/>
          </a:p>
        </p:txBody>
      </p:sp>
      <p:sp>
        <p:nvSpPr>
          <p:cNvPr id="16" name="Text 6"/>
          <p:cNvSpPr/>
          <p:nvPr/>
        </p:nvSpPr>
        <p:spPr>
          <a:xfrm>
            <a:off x="7472482" y="2428161"/>
            <a:ext cx="2989659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Casamentos arranjados e valores familiares profundos moldam as relações sociais e comunitárias.</a:t>
            </a:r>
            <a:endParaRPr lang="en-US" sz="1650" dirty="0"/>
          </a:p>
        </p:txBody>
      </p:sp>
      <p:sp>
        <p:nvSpPr>
          <p:cNvPr id="17" name="Text 7"/>
          <p:cNvSpPr/>
          <p:nvPr/>
        </p:nvSpPr>
        <p:spPr>
          <a:xfrm>
            <a:off x="10960418" y="3042880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Bollywood</a:t>
            </a:r>
            <a:endParaRPr lang="en-US" sz="2050" dirty="0"/>
          </a:p>
        </p:txBody>
      </p:sp>
      <p:sp>
        <p:nvSpPr>
          <p:cNvPr id="18" name="Text 8"/>
          <p:cNvSpPr/>
          <p:nvPr/>
        </p:nvSpPr>
        <p:spPr>
          <a:xfrm>
            <a:off x="10776823" y="3496508"/>
            <a:ext cx="2989778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maior indústria cinematográfica do mundo em volume, é um forte vetor cultural e econômico.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916" y="666988"/>
            <a:ext cx="5154454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Culinária Indiana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48916" y="1620441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880" y="1691283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Variedade Regional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18880" y="2137172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Cada região traz uma combinação única de especiarias, ervas e técnicas culinárias tradicionais.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48916" y="3209330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8880" y="3280172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Pratos Icônicos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518880" y="3726061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Curry, biryani, tandoori e naan são alguns dos sabores que conquistaram o mundo.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48916" y="4798219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880" y="4869061"/>
            <a:ext cx="278856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Influência Vegetariana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518880" y="5314950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Motivada pelo Hinduísmo e Jainismo, a culinária vegetariana possui receitas elegantes e diversificadas.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48916" y="6387108"/>
            <a:ext cx="463868" cy="46386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18880" y="6457950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Masala Chai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18880" y="6903839"/>
            <a:ext cx="677620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Bebida emblemática que mistura chá, especiarias locais e leite, consumida em todo o país.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91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417" y="3446026"/>
            <a:ext cx="5538311" cy="692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Turismo na Índia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17" y="4509254"/>
            <a:ext cx="553760" cy="5537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36633" y="4602004"/>
            <a:ext cx="2243971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Patrimônios UNESCO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636633" y="5427107"/>
            <a:ext cx="2243971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Taj Mahal, Forte de Agra e Cavernas de Ajanta são atrações de renome mundial.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424" y="4509254"/>
            <a:ext cx="553760" cy="553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2640" y="4602004"/>
            <a:ext cx="2244090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Turismo Religioso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932640" y="5427107"/>
            <a:ext cx="2244090" cy="2126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Locais como Varanasi atraem peregrinos e visitantes em busca de experiências espirituais.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551" y="4509254"/>
            <a:ext cx="553760" cy="5537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28767" y="4602004"/>
            <a:ext cx="224409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Praias de Goa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228767" y="5080992"/>
            <a:ext cx="2244090" cy="1417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Destino vibrante para lazer e festas, combina sol, mar e cultura local.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77" y="4509254"/>
            <a:ext cx="553760" cy="5537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24893" y="4602004"/>
            <a:ext cx="224409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Turismo Médico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524893" y="5080992"/>
            <a:ext cx="2244090" cy="2126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Atração crescente, com tratamentos acessíveis e alta qualidade que atraem pacientes do mundo todo.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Robert Oliveira</cp:lastModifiedBy>
  <cp:revision>2</cp:revision>
  <dcterms:created xsi:type="dcterms:W3CDTF">2025-05-22T21:16:17Z</dcterms:created>
  <dcterms:modified xsi:type="dcterms:W3CDTF">2025-05-22T21:40:14Z</dcterms:modified>
</cp:coreProperties>
</file>